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sldIdLst>
    <p:sldId id="256" r:id="rId2"/>
    <p:sldId id="259" r:id="rId3"/>
    <p:sldId id="258" r:id="rId4"/>
    <p:sldId id="261" r:id="rId5"/>
    <p:sldId id="265" r:id="rId6"/>
    <p:sldId id="263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716" autoAdjust="0"/>
  </p:normalViewPr>
  <p:slideViewPr>
    <p:cSldViewPr snapToGrid="0">
      <p:cViewPr varScale="1">
        <p:scale>
          <a:sx n="74" d="100"/>
          <a:sy n="74" d="100"/>
        </p:scale>
        <p:origin x="3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73E32-95B9-4811-9B6C-A95B2F19237D}" type="datetimeFigureOut">
              <a:rPr lang="en-US" smtClean="0"/>
              <a:t>11/10/2019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94507-C17F-450B-802C-3C5B71711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162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73E32-95B9-4811-9B6C-A95B2F19237D}" type="datetimeFigureOut">
              <a:rPr lang="en-US" smtClean="0"/>
              <a:t>11/10/2019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94507-C17F-450B-802C-3C5B71711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420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73E32-95B9-4811-9B6C-A95B2F19237D}" type="datetimeFigureOut">
              <a:rPr lang="en-US" smtClean="0"/>
              <a:t>11/10/2019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94507-C17F-450B-802C-3C5B7171102A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42956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73E32-95B9-4811-9B6C-A95B2F19237D}" type="datetimeFigureOut">
              <a:rPr lang="en-US" smtClean="0"/>
              <a:t>11/10/2019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94507-C17F-450B-802C-3C5B71711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5344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73E32-95B9-4811-9B6C-A95B2F19237D}" type="datetimeFigureOut">
              <a:rPr lang="en-US" smtClean="0"/>
              <a:t>11/10/2019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94507-C17F-450B-802C-3C5B7171102A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970710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73E32-95B9-4811-9B6C-A95B2F19237D}" type="datetimeFigureOut">
              <a:rPr lang="en-US" smtClean="0"/>
              <a:t>11/10/2019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94507-C17F-450B-802C-3C5B71711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084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73E32-95B9-4811-9B6C-A95B2F19237D}" type="datetimeFigureOut">
              <a:rPr lang="en-US" smtClean="0"/>
              <a:t>11/10/2019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94507-C17F-450B-802C-3C5B71711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608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73E32-95B9-4811-9B6C-A95B2F19237D}" type="datetimeFigureOut">
              <a:rPr lang="en-US" smtClean="0"/>
              <a:t>11/10/2019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94507-C17F-450B-802C-3C5B71711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524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73E32-95B9-4811-9B6C-A95B2F19237D}" type="datetimeFigureOut">
              <a:rPr lang="en-US" smtClean="0"/>
              <a:t>11/10/2019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94507-C17F-450B-802C-3C5B71711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767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73E32-95B9-4811-9B6C-A95B2F19237D}" type="datetimeFigureOut">
              <a:rPr lang="en-US" smtClean="0"/>
              <a:t>11/10/2019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94507-C17F-450B-802C-3C5B71711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160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73E32-95B9-4811-9B6C-A95B2F19237D}" type="datetimeFigureOut">
              <a:rPr lang="en-US" smtClean="0"/>
              <a:t>11/10/2019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94507-C17F-450B-802C-3C5B71711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112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73E32-95B9-4811-9B6C-A95B2F19237D}" type="datetimeFigureOut">
              <a:rPr lang="en-US" smtClean="0"/>
              <a:t>11/10/2019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94507-C17F-450B-802C-3C5B71711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079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73E32-95B9-4811-9B6C-A95B2F19237D}" type="datetimeFigureOut">
              <a:rPr lang="en-US" smtClean="0"/>
              <a:t>11/10/2019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94507-C17F-450B-802C-3C5B71711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296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73E32-95B9-4811-9B6C-A95B2F19237D}" type="datetimeFigureOut">
              <a:rPr lang="en-US" smtClean="0"/>
              <a:t>11/10/2019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94507-C17F-450B-802C-3C5B71711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046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73E32-95B9-4811-9B6C-A95B2F19237D}" type="datetimeFigureOut">
              <a:rPr lang="en-US" smtClean="0"/>
              <a:t>11/10/2019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94507-C17F-450B-802C-3C5B71711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664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73E32-95B9-4811-9B6C-A95B2F19237D}" type="datetimeFigureOut">
              <a:rPr lang="en-US" smtClean="0"/>
              <a:t>11/10/2019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94507-C17F-450B-802C-3C5B71711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70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73E32-95B9-4811-9B6C-A95B2F19237D}" type="datetimeFigureOut">
              <a:rPr lang="en-US" smtClean="0"/>
              <a:t>11/10/2019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D694507-C17F-450B-802C-3C5B71711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489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6124" y="1858624"/>
            <a:ext cx="7766936" cy="1646302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fa-IR" dirty="0" smtClean="0"/>
              <a:t>به نام خدا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6124" y="3750582"/>
            <a:ext cx="7766936" cy="2302488"/>
          </a:xfr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a-IR" sz="3200" dirty="0" smtClean="0"/>
              <a:t>درس رایانه</a:t>
            </a:r>
          </a:p>
          <a:p>
            <a:r>
              <a:rPr lang="fa-IR" sz="2400" dirty="0" smtClean="0"/>
              <a:t>تحقیق درباره ی تاریخچه ی کامپیوتر</a:t>
            </a:r>
            <a:endParaRPr lang="en-US" sz="2400" dirty="0" smtClean="0"/>
          </a:p>
          <a:p>
            <a:r>
              <a:rPr lang="fa-IR" sz="2400" smtClean="0"/>
              <a:t>هلنا قراخانی</a:t>
            </a:r>
            <a:endParaRPr lang="fa-IR" sz="2400" dirty="0"/>
          </a:p>
        </p:txBody>
      </p:sp>
    </p:spTree>
    <p:extLst>
      <p:ext uri="{BB962C8B-B14F-4D97-AF65-F5344CB8AC3E}">
        <p14:creationId xmlns:p14="http://schemas.microsoft.com/office/powerpoint/2010/main" val="229543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26537" y="1266498"/>
            <a:ext cx="6138930" cy="53553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1"/>
            <a:r>
              <a:rPr lang="fa-IR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ماشین کامپیوتر در ابتدا به منظور انجام محاسبات پیچیده و حجیم ساخته شد و به همین دلیل آن را کامپیوتر به معنی حسابگر و شمارنده نامیده اند. امروزه کامپیوتر به یک وسیله چند منظوره تبدیل شده است که دارای حافظه بوده و قابل برنامه ریزی می باشد . از این رو کامپیوتر قادر به انجام عملیات و محاسبات ریاضی و منطقی روی اطلاعات بوده و از نظر سرعت ثبت اطلاعات و نگهداری اطلاعات پر حجم سرعت بازیابی و خستگی ناپذیری بر انسان برتری دارد . البته این بدان معنا نیست که این ماشین تمام تواناییهایش از انسان برتر باشد . زیرا او فاقد خلاقیت و نوآوری است و در این مورد انسان بر کامپیوتر برتری دارد . به عبارتی کامپیوتر در واقع وظیفه جمع آوری و طبقه بندی و تنظیم و خلاصه کردن و محاسبه به روی اطلاعات را بر عهده دارد . و می تواند اطلاعات خام یا دیتا را به اطلاعات مفید و قابل استفاده تبدیل یا پردازش کند . اولین کامپیوتری که بشر ساخت از ابتدای نامهای مخترحین آنها گرفته شده است که بصورت زیر است 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ATANSOFF-BERRY-COMPUTER </a:t>
            </a:r>
            <a:r>
              <a:rPr lang="fa-IR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که از ابتدای نام آنها گرفته شده است (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ABC) </a:t>
            </a:r>
            <a:r>
              <a:rPr lang="fa-IR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اولین کامپیوتر بین سالهای ۱۹۳۷ تا ۱۹۴۲ ساخته شد و هدف از ساخت آن حل معادلات بود .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28230" y="-127014"/>
            <a:ext cx="722345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fa-IR" sz="72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  <a:t>تاریخچه کامپیوتر</a:t>
            </a:r>
            <a:endParaRPr lang="fa-IR" sz="7200" b="1" dirty="0">
              <a:solidFill>
                <a:schemeClr val="bg1">
                  <a:lumMod val="95000"/>
                  <a:lumOff val="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1509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53803" y="1077104"/>
            <a:ext cx="6246253" cy="452431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2" algn="ctr" rtl="1"/>
            <a:r>
              <a:rPr lang="fa-IR" sz="2400" dirty="0" smtClean="0">
                <a:solidFill>
                  <a:srgbClr val="FF0000"/>
                </a:solidFill>
              </a:rPr>
              <a:t>بعدها کامپیوترها بزرگتر و پیچیده تر شدند . به مرور که کامپیوترها پیشرفته تر شدند آنها کوچکتر گردیدند که در حال حاضر کامپیوترهای امروزی بسیار کوچکتر و ارزان تر از کامپیوترهای اولیه می باشند . کامپیوترهای اِی – بی – سی و انیاک را جزء کامپیوترهای نسل اول می دانند و کامپیوترهای نسل دوم در سال ۱۹۵۹ ایجاد شدند و ساختار مدار آنها از ترانزیستورها بود . با پیدایش تراشه های کوچک سیلیکونی اولین مدارهای مجتمع ساخته شدند .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841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7493" y="1199761"/>
            <a:ext cx="6096000" cy="452431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fa-IR" sz="2400" dirty="0" smtClean="0">
                <a:solidFill>
                  <a:schemeClr val="accent5"/>
                </a:solidFill>
              </a:rPr>
              <a:t>کامپیوتر آی بی ام ای تی که از میکرو پروسسورهای ۸۰۲۸۶ استفاده می نماید در سال ۱۹۸۴ ساخته شد . این کامپیوتر در آن سالها بسیار سریع تر از مدلهای قبلی عمل می کرد زیرا میکروپروسسور آن قوی بود . در سال ۱۹۸۷ شرکت آی بی ام تولید کامپیوترهای خود را با نام </a:t>
            </a:r>
            <a:r>
              <a:rPr lang="en-US" sz="2400" dirty="0" smtClean="0">
                <a:solidFill>
                  <a:schemeClr val="accent5"/>
                </a:solidFill>
              </a:rPr>
              <a:t>PS</a:t>
            </a:r>
            <a:r>
              <a:rPr lang="fa-IR" sz="2400" dirty="0" smtClean="0">
                <a:solidFill>
                  <a:schemeClr val="accent5"/>
                </a:solidFill>
              </a:rPr>
              <a:t>۲ شروع کرد و </a:t>
            </a:r>
            <a:r>
              <a:rPr lang="en-US" sz="2400" dirty="0" smtClean="0">
                <a:solidFill>
                  <a:schemeClr val="accent5"/>
                </a:solidFill>
              </a:rPr>
              <a:t>PS</a:t>
            </a:r>
            <a:r>
              <a:rPr lang="fa-IR" sz="2400" dirty="0" smtClean="0">
                <a:solidFill>
                  <a:schemeClr val="accent5"/>
                </a:solidFill>
              </a:rPr>
              <a:t>۱ را نیز وارد بازا کرد . که از میکروپروسسورهای ۸۰۳۸۶ و ۸۰۴۸۶ استفاده نمود کامپیوترهای امروزی را کامپیوترهای نسل چهارم می نامند . بعد از میکرو پروسسورهای ۸۰۴۸۶ میکروپروسسورهای پنتیوم وارد بازار شدند</a:t>
            </a:r>
            <a:endParaRPr lang="en-US" sz="24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347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34703" y="1274239"/>
            <a:ext cx="6096000" cy="470898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 rtl="1"/>
            <a:r>
              <a:rPr lang="fa-IR" sz="2000" dirty="0">
                <a:solidFill>
                  <a:schemeClr val="accent4">
                    <a:lumMod val="75000"/>
                  </a:schemeClr>
                </a:solidFill>
              </a:rPr>
              <a:t>کامپیوتر به عنوان یک سیستم دارای چهار قسمت است که عبارتند از:</a:t>
            </a:r>
          </a:p>
          <a:p>
            <a:pPr algn="just" rtl="1"/>
            <a:r>
              <a:rPr lang="fa-IR" sz="2000" dirty="0">
                <a:solidFill>
                  <a:schemeClr val="accent4">
                    <a:lumMod val="75000"/>
                  </a:schemeClr>
                </a:solidFill>
              </a:rPr>
              <a:t>۱)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INPUT UNIT</a:t>
            </a:r>
          </a:p>
          <a:p>
            <a:pPr algn="just" rtl="1"/>
            <a:r>
              <a:rPr lang="fa-IR" sz="2000" dirty="0">
                <a:solidFill>
                  <a:schemeClr val="accent4">
                    <a:lumMod val="75000"/>
                  </a:schemeClr>
                </a:solidFill>
              </a:rPr>
              <a:t>۲)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MEMORY UNIT</a:t>
            </a:r>
          </a:p>
          <a:p>
            <a:pPr algn="just" rtl="1"/>
            <a:r>
              <a:rPr lang="fa-IR" sz="2000" dirty="0">
                <a:solidFill>
                  <a:schemeClr val="accent4">
                    <a:lumMod val="75000"/>
                  </a:schemeClr>
                </a:solidFill>
              </a:rPr>
              <a:t>۳)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CPU</a:t>
            </a:r>
          </a:p>
          <a:p>
            <a:pPr algn="just" rtl="1"/>
            <a:r>
              <a:rPr lang="fa-IR" sz="2000" dirty="0">
                <a:solidFill>
                  <a:schemeClr val="accent4">
                    <a:lumMod val="75000"/>
                  </a:schemeClr>
                </a:solidFill>
              </a:rPr>
              <a:t>۴)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OUTPUT UNIT</a:t>
            </a:r>
          </a:p>
          <a:p>
            <a:pPr algn="just" rtl="1"/>
            <a:r>
              <a:rPr lang="fa-IR" sz="2000" dirty="0">
                <a:solidFill>
                  <a:schemeClr val="accent4">
                    <a:lumMod val="75000"/>
                  </a:schemeClr>
                </a:solidFill>
              </a:rPr>
              <a:t>که از آنها به ترتیب می توان به این طریق نام برد</a:t>
            </a:r>
          </a:p>
          <a:p>
            <a:pPr algn="just" rtl="1"/>
            <a:r>
              <a:rPr lang="fa-IR" sz="2000" dirty="0">
                <a:solidFill>
                  <a:schemeClr val="accent4">
                    <a:lumMod val="75000"/>
                  </a:schemeClr>
                </a:solidFill>
              </a:rPr>
              <a:t>۱) واحد ورودی</a:t>
            </a:r>
          </a:p>
          <a:p>
            <a:pPr algn="just" rtl="1"/>
            <a:r>
              <a:rPr lang="fa-IR" sz="2000" dirty="0">
                <a:solidFill>
                  <a:schemeClr val="accent4">
                    <a:lumMod val="75000"/>
                  </a:schemeClr>
                </a:solidFill>
              </a:rPr>
              <a:t>۲) واحد حافظه</a:t>
            </a:r>
          </a:p>
          <a:p>
            <a:pPr algn="just" rtl="1"/>
            <a:r>
              <a:rPr lang="fa-IR" sz="2000" dirty="0">
                <a:solidFill>
                  <a:schemeClr val="accent4">
                    <a:lumMod val="75000"/>
                  </a:schemeClr>
                </a:solidFill>
              </a:rPr>
              <a:t>۳) واحد پردازش مرکزی</a:t>
            </a:r>
          </a:p>
          <a:p>
            <a:pPr algn="just" rtl="1"/>
            <a:r>
              <a:rPr lang="fa-IR" sz="2000" dirty="0">
                <a:solidFill>
                  <a:schemeClr val="accent4">
                    <a:lumMod val="75000"/>
                  </a:schemeClr>
                </a:solidFill>
              </a:rPr>
              <a:t>۴) واحد خروجی</a:t>
            </a:r>
          </a:p>
          <a:p>
            <a:pPr algn="just" rtl="1"/>
            <a:r>
              <a:rPr lang="fa-IR" sz="2000" dirty="0">
                <a:solidFill>
                  <a:schemeClr val="accent4">
                    <a:lumMod val="75000"/>
                  </a:schemeClr>
                </a:solidFill>
              </a:rPr>
              <a:t>قسمتهای دو و سه که شامل واحد حافظه و واحد پردازش مرکزی است داخل یک جعبه به نام کیس قرار دارد که از نظر ظاهری به دو صورت ایستاده و خوابیده وج</a:t>
            </a:r>
            <a:r>
              <a:rPr lang="fa-IR" sz="2000" dirty="0" smtClean="0">
                <a:solidFill>
                  <a:schemeClr val="accent4">
                    <a:lumMod val="75000"/>
                  </a:schemeClr>
                </a:solidFill>
                <a:effectLst/>
              </a:rPr>
              <a:t>ود دار</a:t>
            </a:r>
            <a:endParaRPr lang="en-US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90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76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2967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pic>
        <p:nvPicPr>
          <p:cNvPr id="4" name="How-computer-memory-works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46913" y="1298785"/>
            <a:ext cx="7584733" cy="446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902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12944" y="610314"/>
            <a:ext cx="201986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6600" dirty="0" smtClean="0">
                <a:solidFill>
                  <a:srgbClr val="D60093"/>
                </a:solidFill>
              </a:rPr>
              <a:t>پایان</a:t>
            </a:r>
          </a:p>
        </p:txBody>
      </p:sp>
      <p:sp>
        <p:nvSpPr>
          <p:cNvPr id="3" name="Rectangle 2"/>
          <p:cNvSpPr/>
          <p:nvPr/>
        </p:nvSpPr>
        <p:spPr>
          <a:xfrm>
            <a:off x="3508544" y="3503642"/>
            <a:ext cx="42286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600" dirty="0" smtClean="0">
                <a:solidFill>
                  <a:srgbClr val="D60093"/>
                </a:solidFill>
              </a:rPr>
              <a:t>با تشکر از توجه شما</a:t>
            </a:r>
            <a:endParaRPr lang="en-US" sz="3600" dirty="0"/>
          </a:p>
        </p:txBody>
      </p:sp>
      <p:sp>
        <p:nvSpPr>
          <p:cNvPr id="4" name="Smiley Face 3"/>
          <p:cNvSpPr/>
          <p:nvPr/>
        </p:nvSpPr>
        <p:spPr>
          <a:xfrm>
            <a:off x="8112388" y="3036626"/>
            <a:ext cx="4079612" cy="3821374"/>
          </a:xfrm>
          <a:prstGeom prst="smileyFace">
            <a:avLst/>
          </a:prstGeom>
          <a:solidFill>
            <a:schemeClr val="bg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/>
          <p:cNvSpPr/>
          <p:nvPr/>
        </p:nvSpPr>
        <p:spPr>
          <a:xfrm>
            <a:off x="4940490" y="2033936"/>
            <a:ext cx="1364776" cy="1469706"/>
          </a:xfrm>
          <a:prstGeom prst="heart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568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190</TotalTime>
  <Words>493</Words>
  <Application>Microsoft Office PowerPoint</Application>
  <PresentationFormat>Widescreen</PresentationFormat>
  <Paragraphs>21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Tahoma</vt:lpstr>
      <vt:lpstr>Trebuchet MS</vt:lpstr>
      <vt:lpstr>Wingdings 3</vt:lpstr>
      <vt:lpstr>Facet</vt:lpstr>
      <vt:lpstr>به نام خدا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به نام خدا</dc:title>
  <dc:creator>lenovoo</dc:creator>
  <cp:lastModifiedBy>admin</cp:lastModifiedBy>
  <cp:revision>14</cp:revision>
  <dcterms:created xsi:type="dcterms:W3CDTF">2019-10-21T15:08:59Z</dcterms:created>
  <dcterms:modified xsi:type="dcterms:W3CDTF">2019-11-10T09:08:21Z</dcterms:modified>
</cp:coreProperties>
</file>